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8" r:id="rId4"/>
    <p:sldId id="271" r:id="rId5"/>
    <p:sldId id="269" r:id="rId6"/>
    <p:sldId id="287" r:id="rId7"/>
    <p:sldId id="288" r:id="rId8"/>
    <p:sldId id="285" r:id="rId9"/>
    <p:sldId id="289" r:id="rId10"/>
    <p:sldId id="286" r:id="rId11"/>
    <p:sldId id="290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6B4C-4C47-4D03-A7BA-E6E8F51A6098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7609-92AB-4E9B-A7E1-DC45CDE45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106A5-4B8E-495C-B593-6380F19D4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01D866-BE44-4E57-A676-687D49C0F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D84EE4-CC03-4D8D-AFC5-196D6343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198E4-FC95-484D-A177-B0A94287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561401-8BF1-4900-AFFF-C5CD80B6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6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D3AFD-AB95-4257-8B33-E589B1B6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4FB925-8F6E-409E-9907-298F866AE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29C70D-0F9C-4C7C-95B0-3D757420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F5222-8F7F-4A4D-ABAB-0116255C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0DA1-9934-4EDA-8E1D-325D53E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7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44FC90-968A-46D6-B19E-9C7653CDA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E7D6E4-3D97-4D11-8E5F-B589D4874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6B8EAB-647C-4188-AFAC-C5E5531B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27C51B-3AD2-4695-868E-47C5035D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13E225-EFBB-4DB9-936B-6C6C0E9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8459D9-0630-4208-B295-2E3B832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432AF-9822-45F6-902E-68E36EAB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60A4A4-ADB4-463E-9F37-835DFFB3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6145A-2159-4FC1-B0A9-177ABCC9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15423-AE22-4A47-AB53-3D32F11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8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79FB3-94FC-4D8E-BA39-32044A55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F38B38-2155-4DA9-8779-6BE11E41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5BFEFF-3360-4B0C-A17B-977FC562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7C650D-28D9-4769-AD41-37ED38C1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29118-4B00-4396-BB9F-72898CA7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87E5A-9F40-41AA-8C5E-1D608FC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AA94E3-CF92-416F-9DFE-3D78D9E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A5CAC2-BCC0-4224-9C01-A767D4ED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E6A3BB-B66C-45EB-A93B-12BA365B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FBF34B-E162-4AB4-8625-2F6BD0BB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9AA2A-9533-41F8-B937-E6F75FA8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9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7C8E0-5121-4AB9-9A95-689BC28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3EFA26-6D80-470C-BA5C-0C971132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2757F8-D5BC-4525-9E20-037794133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D782C2-A01C-4FEA-B1BD-7E94B699D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70E869-4734-4660-9986-58C520A1A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97BB8D-4AEF-49E3-9D59-CD6EF68F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8CFD155-C614-47AB-BDC2-9F1B52FF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29B302-4FB5-4714-885E-8468E941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4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5685F-9AAC-498B-BFCB-3918CDFF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29B42A-E4A8-4E81-8F78-816A0043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25FD527-004F-47F7-94DE-55E9E68D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9E48E4-6EA1-4DCF-9726-ACC22983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2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20815F-6852-49ED-8B38-35882202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B25A8E-CD98-4B71-AECF-88F6F292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57A03-3CAB-42F6-95B0-6E4900BB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CEA08-82F1-42D4-AA02-1D3BEFF0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3FB0AD-D228-41BF-9091-A812761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2FA1A8-9A68-4D73-87D6-912C2C0E1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392EA7-E819-4958-8A60-A5CC6619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957C03-9BA4-4C19-A896-3ED736FF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945F09-D9DE-413F-A077-6D434ED4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23978-26B6-4524-B0CF-1D41816C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0CC748-6094-4ABD-BA2A-81E668337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EF0EA6-F366-4D29-9FF5-75FF2397A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DA54-5535-40FE-9993-C0E85157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490286-4910-440A-A35A-D35CB139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416C3F-4CD5-4A0C-9DE5-BCC500EC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11FB0C-ABD3-47C7-ADC2-53644D04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45827-325E-457F-8DF9-DA28D047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A952A2-7BA8-4025-B516-0A1A7FBD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B0E45-8773-4A06-B416-32B9334FAA76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DB204-7308-4148-B954-E7CC0A393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09E373-A7C7-4E42-8232-2FD41D66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5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dublocks.org/" TargetMode="External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BA18F0-360B-42EB-BF62-8E223805E94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kumimoji="1" lang="en-US" altLang="ja-JP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V4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）の基本操作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EA7808-D7E3-46A2-9972-F03BD2282439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07115E-FBB3-8E74-F803-23ACABD96944}"/>
              </a:ext>
            </a:extLst>
          </p:cNvPr>
          <p:cNvSpPr txBox="1"/>
          <p:nvPr/>
        </p:nvSpPr>
        <p:spPr>
          <a:xfrm>
            <a:off x="119521" y="757170"/>
            <a:ext cx="118035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EduBlocks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サイト（トップページ）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https://edublocks.org/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EduBlocks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（アプリケーション）のページ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/>
              </a:rPr>
              <a:t>https://app.edublocks.org/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hlinkClick r:id="rId2"/>
            <a:extLst>
              <a:ext uri="{FF2B5EF4-FFF2-40B4-BE49-F238E27FC236}">
                <a16:creationId xmlns:a16="http://schemas.microsoft.com/office/drawing/2014/main" id="{5124B30F-7769-9B91-5516-0F489BAFF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19" y="1708514"/>
            <a:ext cx="4041165" cy="1845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hlinkClick r:id="rId3"/>
            <a:extLst>
              <a:ext uri="{FF2B5EF4-FFF2-40B4-BE49-F238E27FC236}">
                <a16:creationId xmlns:a16="http://schemas.microsoft.com/office/drawing/2014/main" id="{3954507A-3ECE-9A7E-4173-94EA62876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19" y="4597026"/>
            <a:ext cx="4088004" cy="1845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23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プログラム（プロジェクト）の読み込み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プログラムの保存と読み込み（２）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C1395-2394-4705-958D-33FC0121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43" y="1439060"/>
            <a:ext cx="9945114" cy="4731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4E754D73-7904-4B54-8F9B-91785747CB74}"/>
              </a:ext>
            </a:extLst>
          </p:cNvPr>
          <p:cNvSpPr/>
          <p:nvPr/>
        </p:nvSpPr>
        <p:spPr>
          <a:xfrm>
            <a:off x="7110918" y="5246309"/>
            <a:ext cx="1857983" cy="345261"/>
          </a:xfrm>
          <a:prstGeom prst="wedgeRectCallout">
            <a:avLst>
              <a:gd name="adj1" fmla="val -69738"/>
              <a:gd name="adj2" fmla="val -1108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② </a:t>
            </a:r>
            <a:r>
              <a:rPr kumimoji="1" lang="en-US" altLang="ja-JP" dirty="0">
                <a:solidFill>
                  <a:schemeClr val="tx1"/>
                </a:solidFill>
              </a:rPr>
              <a:t>here</a:t>
            </a:r>
            <a:r>
              <a:rPr kumimoji="1" lang="ja-JP" altLang="en-US" dirty="0">
                <a:solidFill>
                  <a:schemeClr val="tx1"/>
                </a:solidFill>
              </a:rPr>
              <a:t> を押す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C61C0C2A-C63E-49C2-B201-F8D2EB77CD0A}"/>
              </a:ext>
            </a:extLst>
          </p:cNvPr>
          <p:cNvSpPr/>
          <p:nvPr/>
        </p:nvSpPr>
        <p:spPr>
          <a:xfrm>
            <a:off x="2441643" y="3632289"/>
            <a:ext cx="2033080" cy="345261"/>
          </a:xfrm>
          <a:prstGeom prst="wedgeRectCallout">
            <a:avLst>
              <a:gd name="adj1" fmla="val -98172"/>
              <a:gd name="adj2" fmla="val -1672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① </a:t>
            </a:r>
            <a:r>
              <a:rPr kumimoji="1" lang="en-US" altLang="ja-JP" dirty="0">
                <a:solidFill>
                  <a:schemeClr val="tx1"/>
                </a:solidFill>
              </a:rPr>
              <a:t>Project</a:t>
            </a:r>
            <a:r>
              <a:rPr kumimoji="1" lang="ja-JP" altLang="en-US" dirty="0">
                <a:solidFill>
                  <a:schemeClr val="tx1"/>
                </a:solidFill>
              </a:rPr>
              <a:t>を押す</a:t>
            </a:r>
          </a:p>
        </p:txBody>
      </p:sp>
    </p:spTree>
    <p:extLst>
      <p:ext uri="{BB962C8B-B14F-4D97-AF65-F5344CB8AC3E}">
        <p14:creationId xmlns:p14="http://schemas.microsoft.com/office/powerpoint/2010/main" val="181190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保存したプログラム（プロジェクト）をクリックして選択してから、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開く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ボタンをクリックする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プログラムの保存と読み込み（３）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3AF009-D8BD-443A-8F7A-1E3F650F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25" y="1806514"/>
            <a:ext cx="7362217" cy="461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82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サイトへの接続確認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BB860-7E74-4F2F-9D80-26C21BAC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" y="1837010"/>
            <a:ext cx="9372600" cy="428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84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サイトへの接続確認（２）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7C9377-34B0-4FA0-B527-FA0D77F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1745098"/>
            <a:ext cx="9677400" cy="4369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87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サイトへの接続確認（３）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9BC366-EF26-4250-992F-8E7D2BF0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1" y="1502346"/>
            <a:ext cx="9286875" cy="4193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19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画面構成と基本操作について説明していきます。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74D9F7-D207-46EF-ACF7-EFFAC1EB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6" y="1598793"/>
            <a:ext cx="10182225" cy="4600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06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8999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プログラム作成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画面の操作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B55920-68AE-4247-BF9C-8784C9FE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1195347"/>
            <a:ext cx="9829801" cy="4676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EA371DB2-CC1B-4AF9-8060-323EBF59365C}"/>
              </a:ext>
            </a:extLst>
          </p:cNvPr>
          <p:cNvSpPr/>
          <p:nvPr/>
        </p:nvSpPr>
        <p:spPr>
          <a:xfrm>
            <a:off x="1310396" y="1428749"/>
            <a:ext cx="480303" cy="480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F4C3ED5E-B84C-4F7E-9B75-26C2D581F4C5}"/>
              </a:ext>
            </a:extLst>
          </p:cNvPr>
          <p:cNvSpPr/>
          <p:nvPr/>
        </p:nvSpPr>
        <p:spPr>
          <a:xfrm>
            <a:off x="2810963" y="790575"/>
            <a:ext cx="6771187" cy="345261"/>
          </a:xfrm>
          <a:prstGeom prst="wedgeRectCallout">
            <a:avLst>
              <a:gd name="adj1" fmla="val -64713"/>
              <a:gd name="adj2" fmla="val 1906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Split</a:t>
            </a:r>
            <a:r>
              <a:rPr kumimoji="1" lang="ja-JP" altLang="en-US" dirty="0">
                <a:solidFill>
                  <a:schemeClr val="tx1"/>
                </a:solidFill>
              </a:rPr>
              <a:t>表示：ブロックとコード（プログラム）を同時に表示する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78498E25-E331-40DF-A191-9038E88B21EA}"/>
              </a:ext>
            </a:extLst>
          </p:cNvPr>
          <p:cNvSpPr/>
          <p:nvPr/>
        </p:nvSpPr>
        <p:spPr>
          <a:xfrm>
            <a:off x="6800850" y="3429000"/>
            <a:ext cx="3933824" cy="345261"/>
          </a:xfrm>
          <a:prstGeom prst="wedgeRectCallout">
            <a:avLst>
              <a:gd name="adj1" fmla="val 46088"/>
              <a:gd name="adj2" fmla="val 4168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ブロックを画面の中心に整列させる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D06E283-7F41-4268-8D81-EB03FD91A3CB}"/>
              </a:ext>
            </a:extLst>
          </p:cNvPr>
          <p:cNvSpPr/>
          <p:nvPr/>
        </p:nvSpPr>
        <p:spPr>
          <a:xfrm>
            <a:off x="6943725" y="6128515"/>
            <a:ext cx="2352674" cy="345261"/>
          </a:xfrm>
          <a:prstGeom prst="wedgeRectCallout">
            <a:avLst>
              <a:gd name="adj1" fmla="val 101116"/>
              <a:gd name="adj2" fmla="val -2535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表示の拡大・縮小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162FFC7-DBA3-4D5D-ADB7-C90336B5DAAB}"/>
              </a:ext>
            </a:extLst>
          </p:cNvPr>
          <p:cNvSpPr/>
          <p:nvPr/>
        </p:nvSpPr>
        <p:spPr>
          <a:xfrm>
            <a:off x="8382000" y="2232790"/>
            <a:ext cx="2143124" cy="345261"/>
          </a:xfrm>
          <a:prstGeom prst="wedgeRectCallout">
            <a:avLst>
              <a:gd name="adj1" fmla="val 52672"/>
              <a:gd name="adj2" fmla="val -2645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プログラムの</a:t>
            </a:r>
            <a:r>
              <a:rPr lang="ja-JP" altLang="en-US" dirty="0">
                <a:solidFill>
                  <a:schemeClr val="tx1"/>
                </a:solidFill>
              </a:rPr>
              <a:t>実行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8999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プログラム作成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画面の操作（２）：</a:t>
            </a:r>
            <a:r>
              <a:rPr kumimoji="1" lang="en-US" altLang="ja-JP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Split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表示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48521F-4A7A-4AF6-A905-188227CB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876570"/>
            <a:ext cx="11220450" cy="5338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41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42BBAC7-5D5D-476B-BF58-719A54CF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1" y="1312883"/>
            <a:ext cx="9763125" cy="4645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デバッグ：プログラムのエラーを取り除くこと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デバッグ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C5D79111-306C-41DB-B563-DFC44B0BF054}"/>
              </a:ext>
            </a:extLst>
          </p:cNvPr>
          <p:cNvSpPr/>
          <p:nvPr/>
        </p:nvSpPr>
        <p:spPr>
          <a:xfrm>
            <a:off x="2362200" y="6290440"/>
            <a:ext cx="9334500" cy="345261"/>
          </a:xfrm>
          <a:prstGeom prst="wedgeRectCallout">
            <a:avLst>
              <a:gd name="adj1" fmla="val 31051"/>
              <a:gd name="adj2" fmla="val -190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エラーが表示されたら</a:t>
            </a:r>
            <a:r>
              <a:rPr kumimoji="1" lang="en-US" altLang="ja-JP" dirty="0">
                <a:solidFill>
                  <a:schemeClr val="tx1"/>
                </a:solidFill>
              </a:rPr>
              <a:t>Split</a:t>
            </a:r>
            <a:r>
              <a:rPr kumimoji="1" lang="ja-JP" altLang="en-US" dirty="0">
                <a:solidFill>
                  <a:schemeClr val="tx1"/>
                </a:solidFill>
              </a:rPr>
              <a:t>表示でプログラムの行番号に対応するブロックを修正する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F245F21-10FC-4A57-B027-A93B2E777673}"/>
              </a:ext>
            </a:extLst>
          </p:cNvPr>
          <p:cNvCxnSpPr>
            <a:cxnSpLocks/>
          </p:cNvCxnSpPr>
          <p:nvPr/>
        </p:nvCxnSpPr>
        <p:spPr>
          <a:xfrm flipV="1">
            <a:off x="5058383" y="2867025"/>
            <a:ext cx="542317" cy="5473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7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プログラム（プロジェクト）の保存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プログラムの保存と読み込み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A13CDC-6CD7-40A0-A72A-FDB1E740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11" y="2092172"/>
            <a:ext cx="9191977" cy="4373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1A3A2239-C3BC-43C9-AB77-4A5BACEB9482}"/>
              </a:ext>
            </a:extLst>
          </p:cNvPr>
          <p:cNvSpPr/>
          <p:nvPr/>
        </p:nvSpPr>
        <p:spPr>
          <a:xfrm>
            <a:off x="2801235" y="3102843"/>
            <a:ext cx="2062595" cy="710400"/>
          </a:xfrm>
          <a:prstGeom prst="wedgeRectCallout">
            <a:avLst>
              <a:gd name="adj1" fmla="val -82104"/>
              <a:gd name="adj2" fmla="val -160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① 名前を付ける（書き換える）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7AB11A7A-94EC-4268-B998-80A1BDFD2334}"/>
              </a:ext>
            </a:extLst>
          </p:cNvPr>
          <p:cNvSpPr/>
          <p:nvPr/>
        </p:nvSpPr>
        <p:spPr>
          <a:xfrm>
            <a:off x="9484468" y="1478675"/>
            <a:ext cx="1527244" cy="345261"/>
          </a:xfrm>
          <a:prstGeom prst="wedgeRectCallout">
            <a:avLst>
              <a:gd name="adj1" fmla="val -32752"/>
              <a:gd name="adj2" fmla="val 1483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② 保存する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9B345DA-5025-4F90-B84A-4E4675877FBD}"/>
              </a:ext>
            </a:extLst>
          </p:cNvPr>
          <p:cNvSpPr/>
          <p:nvPr/>
        </p:nvSpPr>
        <p:spPr>
          <a:xfrm>
            <a:off x="659228" y="1478674"/>
            <a:ext cx="3589507" cy="345261"/>
          </a:xfrm>
          <a:prstGeom prst="wedgeRectCallout">
            <a:avLst>
              <a:gd name="adj1" fmla="val -21993"/>
              <a:gd name="adj2" fmla="val 1455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Home</a:t>
            </a:r>
            <a:r>
              <a:rPr kumimoji="1" lang="ja-JP" altLang="en-US" dirty="0">
                <a:solidFill>
                  <a:schemeClr val="tx1"/>
                </a:solidFill>
              </a:rPr>
              <a:t>画面に戻るには </a:t>
            </a:r>
            <a:r>
              <a:rPr kumimoji="1" lang="en-US" altLang="ja-JP" dirty="0">
                <a:solidFill>
                  <a:schemeClr val="tx1"/>
                </a:solidFill>
              </a:rPr>
              <a:t>&lt;</a:t>
            </a:r>
            <a:r>
              <a:rPr kumimoji="1" lang="ja-JP" altLang="en-US" dirty="0">
                <a:solidFill>
                  <a:schemeClr val="tx1"/>
                </a:solidFill>
              </a:rPr>
              <a:t> を押す</a:t>
            </a:r>
          </a:p>
        </p:txBody>
      </p:sp>
    </p:spTree>
    <p:extLst>
      <p:ext uri="{BB962C8B-B14F-4D97-AF65-F5344CB8AC3E}">
        <p14:creationId xmlns:p14="http://schemas.microsoft.com/office/powerpoint/2010/main" val="108805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251</Words>
  <Application>Microsoft Office PowerPoint</Application>
  <PresentationFormat>ワイド画面</PresentationFormat>
  <Paragraphs>50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HGP創英角ﾎﾟｯﾌﾟ体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保雄</dc:creator>
  <cp:lastModifiedBy>内田 保雄</cp:lastModifiedBy>
  <cp:revision>26</cp:revision>
  <dcterms:created xsi:type="dcterms:W3CDTF">2022-02-19T01:17:47Z</dcterms:created>
  <dcterms:modified xsi:type="dcterms:W3CDTF">2023-03-20T23:44:06Z</dcterms:modified>
</cp:coreProperties>
</file>